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065408"/>
        <c:axId val="286066944"/>
      </c:lineChart>
      <c:catAx>
        <c:axId val="286065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6066944"/>
        <c:crosses val="autoZero"/>
        <c:auto val="1"/>
        <c:lblAlgn val="ctr"/>
        <c:lblOffset val="100"/>
        <c:noMultiLvlLbl val="0"/>
      </c:catAx>
      <c:valAx>
        <c:axId val="286066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60654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6320896"/>
        <c:axId val="286330880"/>
      </c:barChart>
      <c:catAx>
        <c:axId val="28632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330880"/>
        <c:crosses val="autoZero"/>
        <c:auto val="1"/>
        <c:lblAlgn val="ctr"/>
        <c:lblOffset val="100"/>
        <c:noMultiLvlLbl val="0"/>
      </c:catAx>
      <c:valAx>
        <c:axId val="286330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3208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961024"/>
        <c:axId val="286975488"/>
      </c:lineChart>
      <c:catAx>
        <c:axId val="286961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975488"/>
        <c:crosses val="autoZero"/>
        <c:auto val="1"/>
        <c:lblAlgn val="ctr"/>
        <c:lblOffset val="100"/>
        <c:noMultiLvlLbl val="0"/>
      </c:catAx>
      <c:valAx>
        <c:axId val="2869754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6961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048832"/>
        <c:axId val="287050752"/>
      </c:lineChart>
      <c:catAx>
        <c:axId val="287048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050752"/>
        <c:crosses val="autoZero"/>
        <c:auto val="1"/>
        <c:lblAlgn val="ctr"/>
        <c:lblOffset val="100"/>
        <c:noMultiLvlLbl val="0"/>
      </c:catAx>
      <c:valAx>
        <c:axId val="2870507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048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066752"/>
        <c:axId val="287077120"/>
      </c:lineChart>
      <c:catAx>
        <c:axId val="287066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077120"/>
        <c:crosses val="autoZero"/>
        <c:auto val="1"/>
        <c:lblAlgn val="ctr"/>
        <c:lblOffset val="100"/>
        <c:noMultiLvlLbl val="0"/>
      </c:catAx>
      <c:valAx>
        <c:axId val="287077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0667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508352"/>
        <c:axId val="285509888"/>
      </c:lineChart>
      <c:catAx>
        <c:axId val="285508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509888"/>
        <c:crosses val="autoZero"/>
        <c:auto val="1"/>
        <c:lblAlgn val="ctr"/>
        <c:lblOffset val="1000"/>
        <c:noMultiLvlLbl val="0"/>
      </c:catAx>
      <c:valAx>
        <c:axId val="285509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5083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6488448"/>
        <c:axId val="286489984"/>
      </c:barChart>
      <c:catAx>
        <c:axId val="286488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6489984"/>
        <c:crosses val="autoZero"/>
        <c:auto val="1"/>
        <c:lblAlgn val="ctr"/>
        <c:lblOffset val="100"/>
        <c:noMultiLvlLbl val="0"/>
      </c:catAx>
      <c:valAx>
        <c:axId val="286489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48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876416"/>
        <c:axId val="286877952"/>
      </c:barChart>
      <c:catAx>
        <c:axId val="28687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877952"/>
        <c:crosses val="autoZero"/>
        <c:auto val="1"/>
        <c:lblAlgn val="ctr"/>
        <c:lblOffset val="100"/>
        <c:noMultiLvlLbl val="0"/>
      </c:catAx>
      <c:valAx>
        <c:axId val="2868779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8764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902912"/>
        <c:axId val="286912896"/>
      </c:barChart>
      <c:catAx>
        <c:axId val="28690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912896"/>
        <c:crosses val="autoZero"/>
        <c:auto val="1"/>
        <c:lblAlgn val="ctr"/>
        <c:lblOffset val="100"/>
        <c:noMultiLvlLbl val="0"/>
      </c:catAx>
      <c:valAx>
        <c:axId val="286912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9029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737920"/>
        <c:axId val="286739840"/>
      </c:lineChart>
      <c:catAx>
        <c:axId val="28673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739840"/>
        <c:crosses val="autoZero"/>
        <c:auto val="1"/>
        <c:lblAlgn val="ctr"/>
        <c:lblOffset val="100"/>
        <c:noMultiLvlLbl val="0"/>
      </c:catAx>
      <c:valAx>
        <c:axId val="286739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7379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695808"/>
        <c:axId val="286697344"/>
      </c:barChart>
      <c:catAx>
        <c:axId val="28669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697344"/>
        <c:crosses val="autoZero"/>
        <c:auto val="1"/>
        <c:lblAlgn val="ctr"/>
        <c:lblOffset val="100"/>
        <c:noMultiLvlLbl val="0"/>
      </c:catAx>
      <c:valAx>
        <c:axId val="286697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695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832896"/>
        <c:axId val="286834688"/>
      </c:barChart>
      <c:catAx>
        <c:axId val="28683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834688"/>
        <c:crosses val="autoZero"/>
        <c:auto val="1"/>
        <c:lblAlgn val="ctr"/>
        <c:lblOffset val="100"/>
        <c:noMultiLvlLbl val="0"/>
      </c:catAx>
      <c:valAx>
        <c:axId val="286834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832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184384"/>
        <c:axId val="287185920"/>
      </c:lineChart>
      <c:catAx>
        <c:axId val="28718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185920"/>
        <c:crosses val="autoZero"/>
        <c:auto val="1"/>
        <c:lblAlgn val="ctr"/>
        <c:lblOffset val="100"/>
        <c:noMultiLvlLbl val="0"/>
      </c:catAx>
      <c:valAx>
        <c:axId val="287185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1843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13.09.2021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1041</cp:revision>
  <dcterms:created xsi:type="dcterms:W3CDTF">2018-06-24T09:54:07Z</dcterms:created>
  <dcterms:modified xsi:type="dcterms:W3CDTF">2021-09-13T06:55:03Z</dcterms:modified>
</cp:coreProperties>
</file>